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64" r:id="rId3"/>
    <p:sldId id="263" r:id="rId4"/>
    <p:sldId id="265" r:id="rId5"/>
    <p:sldId id="262" r:id="rId6"/>
    <p:sldId id="261" r:id="rId7"/>
    <p:sldId id="260" r:id="rId8"/>
    <p:sldId id="258" r:id="rId9"/>
    <p:sldId id="266" r:id="rId10"/>
    <p:sldId id="267" r:id="rId11"/>
  </p:sldIdLst>
  <p:sldSz cx="12192000" cy="6858000"/>
  <p:notesSz cx="6858000" cy="9144000"/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07" autoAdjust="0"/>
  </p:normalViewPr>
  <p:slideViewPr>
    <p:cSldViewPr snapToGrid="0">
      <p:cViewPr varScale="1">
        <p:scale>
          <a:sx n="90" d="100"/>
          <a:sy n="90" d="100"/>
        </p:scale>
        <p:origin x="5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42199-18AC-45AE-A58D-491C2397D46B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41888-093B-4B9A-9B69-8D5B5437D876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1897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8CE004-CD64-4F2C-91A4-5EC92907AFF8}" type="slidenum">
              <a:rPr kumimoji="0" lang="en-U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65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5C27-D6C0-4772-9115-80005FCFF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151B3-B193-40D0-B01F-BCA79508D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90FF4-73D7-4A12-9CBF-47784A7E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03C3E-245C-4147-A923-CEE9093B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42C60-DFB5-4139-801C-88CDDF55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15350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B09F-E55B-45A4-AF00-85237F8F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FF77F-4C57-4B71-8622-D1B2752A1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F079-41DB-4584-B739-6BD8AC71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EB2E9-5F60-47E7-8A19-46D25CDD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79876-413C-473A-A017-57F1A899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70867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9ABEF9-D17E-4418-9678-CE0301F1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DD1D6-44F7-4D25-969D-C3E2FAEBC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36636-D408-4C49-9B83-08767CD0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AD073-6EDD-41DD-BED5-21FB7DEC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A21A6-F5AB-4CBE-837C-66FAD1D9F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43043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D2F6-D105-4503-9247-FF5C012E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3318-C19E-43F8-86C4-96E8AFD74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6C7DF-356F-4A05-B16D-9DD21841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E0BA9-A0B3-470C-8D44-23F77463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BD83-FA17-4A9E-8D05-ECC1D949E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6982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E7E9-6F34-4DD2-B964-8651447E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8A8B3-90A8-4606-9B1D-03756FECA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B09F1-6043-417B-B12D-B462D23B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7E01F-A0D5-4CA2-9480-D922C61C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C9E14-CEDE-4F60-A2C3-55AA10E4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95432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11B2-397F-4327-93B7-79A94049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B7A29-C423-4FE2-BAAA-6EB16934E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23C77-2B7A-41F8-92E5-C17C6C87B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555FC-AE0D-4E70-A813-C1B080B4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97907-6B72-4D13-9593-6857BDB3F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B7BF6-C756-4D75-AFA6-96F45173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10958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676E-BB8C-4F89-BF07-A033F375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2B9A1-ACBB-488F-B800-2E056B0B8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5680C-AE85-4424-A921-8C88E0954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F3A5B-486B-49DF-8761-34F10E66E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6E6DC-AF20-45FC-B0D7-D4DDF8F06C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93BFC-A260-4F33-A5CB-FFE029C4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6BC91D-5713-41ED-9B5D-DCD57BBC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00966B-3B65-4733-A1DD-4AA33418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11424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88EC-3ABA-4510-95FC-C51F0E2D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E3B59-2E1D-4694-931C-B51B5FB5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1D7C5-1948-46D3-9215-441568DF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542C1-BED0-4794-A797-3FBD1D046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196057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E9B76-860D-4DF3-A975-EC991C545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EFB6A-FA56-4BF1-94E2-66643076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C25F5-371F-4842-B424-DD7DEEE6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03951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1F10-3003-450A-A276-BF085218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C3DDF-5981-4B3B-954D-3CDC15962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7EF9C-8DC6-4C0E-8C97-6F4A1001C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703F3-3A35-4BD6-B01A-C72F1A4DE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C8539-4EE9-40DC-BA7E-7267ED0E2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69B59-FEAA-4069-975D-2FBB78CF9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77935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FD0B-7CE2-4F94-92B9-3C05BF36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51C20B-1EE2-465A-92FD-629052403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8150A-D6E8-4E5B-AA46-756FAE232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85423-8385-4F90-9DBE-E6CB1040C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62602-1DE7-411F-BE47-74F5A59B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0B23E-F215-4215-8160-9ECA1146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900081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50D2EA-FE0B-4380-AC05-EA660F89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1E1C2-7A64-4328-88B2-381B2D7BD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130A9-4DAC-4F55-8A19-AC6B067C0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D6A8A-2D2E-4AD7-A577-C464BDFDA7E8}" type="datetimeFigureOut">
              <a:rPr lang="en-UG" smtClean="0"/>
              <a:t>06/08/2024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436B7-A6F0-4121-93C2-9944A0B4D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7A175-A73F-46ED-86A0-9DCEE57C1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757B2-DD0D-4D14-86E6-4575FC20E840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81250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7813-D6F0-4954-AA36-6E683537D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911" y="411459"/>
            <a:ext cx="10986173" cy="1861264"/>
          </a:xfrm>
        </p:spPr>
        <p:txBody>
          <a:bodyPr>
            <a:noAutofit/>
          </a:bodyPr>
          <a:lstStyle/>
          <a:p>
            <a:r>
              <a:rPr lang="en-US" sz="11500" b="1" dirty="0">
                <a:solidFill>
                  <a:schemeClr val="accent5">
                    <a:lumMod val="75000"/>
                  </a:schemeClr>
                </a:solidFill>
              </a:rPr>
              <a:t>Web Development</a:t>
            </a:r>
            <a:endParaRPr lang="en-UG" sz="115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BFA7D-E6E2-44A8-8A15-B7FFFD513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6009237"/>
            <a:ext cx="9144000" cy="52322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00B0F0"/>
                </a:solidFill>
              </a:rPr>
              <a:t>By: Asianzu Henry .D</a:t>
            </a:r>
            <a:endParaRPr lang="en-UG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2E69D-1643-4145-B684-2A7E198B91E6}"/>
              </a:ext>
            </a:extLst>
          </p:cNvPr>
          <p:cNvSpPr txBox="1"/>
          <p:nvPr/>
        </p:nvSpPr>
        <p:spPr>
          <a:xfrm>
            <a:off x="2259006" y="3105834"/>
            <a:ext cx="8044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YOU NEED TO KNOW ABOUT WEB DEVELOPMENT</a:t>
            </a:r>
            <a:endParaRPr kumimoji="0" lang="en-UG" sz="3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68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A667F7F-2FD3-4C72-8E9A-3D912FA3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Conclusion</a:t>
            </a:r>
            <a:endParaRPr lang="en-UG" sz="6000" b="1" dirty="0">
              <a:solidFill>
                <a:srgbClr val="00B0F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1609866-A2D4-4D9A-A051-9CC791E35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91800" cy="3565083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this session, you have learnt that web development refers to the tasks associated with creating, building, and maintaining websites and web applications that run online on a browser.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Web developers create functional, user-friendly websites and web applications.</a:t>
            </a:r>
            <a:r>
              <a:rPr lang="en-US" dirty="0"/>
              <a:t> 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There are three types of web developers. These are Frontend developers, Backend developers, and Full stack developers.</a:t>
            </a:r>
          </a:p>
          <a:p>
            <a:endParaRPr lang="en-U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1A36F-9CA0-404F-ABC1-59418C3CD8EF}"/>
              </a:ext>
            </a:extLst>
          </p:cNvPr>
          <p:cNvSpPr txBox="1"/>
          <p:nvPr/>
        </p:nvSpPr>
        <p:spPr>
          <a:xfrm>
            <a:off x="3147237" y="5964865"/>
            <a:ext cx="4720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GOD LOVES YOU</a:t>
            </a:r>
            <a:endParaRPr lang="en-UG" sz="4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57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3C7A-690C-47B6-BABA-737C9606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WHAT IS WEB DEVELOPMENT</a:t>
            </a:r>
            <a:endParaRPr lang="en-UG" sz="6000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5AD7C-D70E-420A-BADC-75D075897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1798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 development, also known as website development, refers to the tasks associated with creating, building, and maintaining websites and web applications that run online on a browser. It may, however, also include web design, web programming, and database management.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Web developers create functional, user-friendly websites and web applications.</a:t>
            </a:r>
            <a:r>
              <a:rPr lang="en-US" dirty="0"/>
              <a:t> </a:t>
            </a:r>
          </a:p>
          <a:p>
            <a:endParaRPr lang="en-U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2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9FE5-9052-432D-91D5-E86E0F6EC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TYPES OF WEB DEVELOPMENT</a:t>
            </a:r>
            <a:endParaRPr lang="en-UG" sz="6000" b="1" dirty="0">
              <a:solidFill>
                <a:srgbClr val="00B0F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DBE44-C75C-4E87-913B-E27AAB6E1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709111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FRONTEND DEVELOPMENT</a:t>
            </a:r>
            <a:endParaRPr lang="en-UG" dirty="0">
              <a:solidFill>
                <a:srgbClr val="00B05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FCFC3-BA4E-4B3F-89ED-CD36B41DC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928" y="2550696"/>
            <a:ext cx="5527471" cy="117324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 The Frontend refers to all the      visual things you see on a web page.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3BA3B7-92AC-4822-9D93-CE07EB7F7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709111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BACKEND DEVELOPMENT</a:t>
            </a:r>
            <a:endParaRPr lang="en-UG" dirty="0">
              <a:solidFill>
                <a:srgbClr val="00B05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60CEC-A1F7-4A97-8905-FD5784E12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550696"/>
            <a:ext cx="5183188" cy="117324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Backend is what saves and manages you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DDA31-8C1F-45E4-A04B-AB0565740FF7}"/>
              </a:ext>
            </a:extLst>
          </p:cNvPr>
          <p:cNvSpPr txBox="1"/>
          <p:nvPr/>
        </p:nvSpPr>
        <p:spPr>
          <a:xfrm>
            <a:off x="639069" y="3723943"/>
            <a:ext cx="518318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is to say; the text, images fonts colors, videos, animation, buttons,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  <a:endParaRPr kumimoji="0" lang="en-UG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G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6C64489-A50D-4C38-B459-D5C32154959A}"/>
              </a:ext>
            </a:extLst>
          </p:cNvPr>
          <p:cNvSpPr txBox="1">
            <a:spLocks/>
          </p:cNvSpPr>
          <p:nvPr/>
        </p:nvSpPr>
        <p:spPr>
          <a:xfrm rot="10800000" flipV="1">
            <a:off x="6169024" y="3783356"/>
            <a:ext cx="5183188" cy="11732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 your order on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Jumia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Amazone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or your WhatsApp messages.</a:t>
            </a:r>
            <a:endParaRPr kumimoji="0" lang="en-UG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61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allAtOnce"/>
      <p:bldP spid="5" grpId="0" build="p"/>
      <p:bldP spid="6" grpId="0" build="p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FE2E-7DAE-47D5-A6AE-7E2A9BC8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FRONTEND Web DEVELOPMENT</a:t>
            </a:r>
            <a:endParaRPr lang="en-UG" sz="6000" b="1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E1B9C1-4E31-4E70-850D-679B2B2723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19" y="4239702"/>
            <a:ext cx="4599120" cy="2385824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C2392E-DA8F-448A-8542-ACEFCD35E6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919" y="1690688"/>
            <a:ext cx="4599120" cy="24163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DA9252-C866-4592-BEAA-9BD1140662D8}"/>
              </a:ext>
            </a:extLst>
          </p:cNvPr>
          <p:cNvSpPr txBox="1"/>
          <p:nvPr/>
        </p:nvSpPr>
        <p:spPr>
          <a:xfrm>
            <a:off x="838199" y="1690688"/>
            <a:ext cx="5998535" cy="369332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is developing of the visual content on a website.</a:t>
            </a:r>
            <a:endParaRPr lang="en-U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137AFC-FAD2-40F4-863E-9AC3A8761EE9}"/>
              </a:ext>
            </a:extLst>
          </p:cNvPr>
          <p:cNvSpPr txBox="1"/>
          <p:nvPr/>
        </p:nvSpPr>
        <p:spPr>
          <a:xfrm>
            <a:off x="838200" y="2185839"/>
            <a:ext cx="5998534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Frontend Developers are mainly responsible for designing of the overall look of a website.</a:t>
            </a:r>
            <a:endParaRPr lang="en-U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8FF3C-0FAA-4327-85AA-6B69006DE205}"/>
              </a:ext>
            </a:extLst>
          </p:cNvPr>
          <p:cNvSpPr txBox="1"/>
          <p:nvPr/>
        </p:nvSpPr>
        <p:spPr>
          <a:xfrm>
            <a:off x="838198" y="4025831"/>
            <a:ext cx="5998533" cy="9233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HTML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is used to display content on a web page.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CSS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adds styling to the content.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JS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makes the web page responsive.</a:t>
            </a:r>
            <a:endParaRPr lang="en-U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0BEDB-1B97-472E-848F-55846F6ECB4D}"/>
              </a:ext>
            </a:extLst>
          </p:cNvPr>
          <p:cNvSpPr txBox="1"/>
          <p:nvPr/>
        </p:nvSpPr>
        <p:spPr>
          <a:xfrm>
            <a:off x="838199" y="2957989"/>
            <a:ext cx="5998533" cy="9233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main programming languages for Frontend Development include</a:t>
            </a:r>
            <a:r>
              <a:rPr lang="en-US" dirty="0">
                <a:solidFill>
                  <a:srgbClr val="FFC000"/>
                </a:solidFill>
              </a:rPr>
              <a:t>; HTML(Hyper Text Markup Language)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CSS(Cascading Style Sheets)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and </a:t>
            </a:r>
            <a:r>
              <a:rPr lang="en-US" dirty="0">
                <a:solidFill>
                  <a:srgbClr val="FFC000"/>
                </a:solidFill>
              </a:rPr>
              <a:t>JS(JavaScript).</a:t>
            </a:r>
            <a:endParaRPr lang="en-U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8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FE2E-7DAE-47D5-A6AE-7E2A9BC8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BACKEND DEVELOPMENT</a:t>
            </a:r>
            <a:endParaRPr lang="en-UG" sz="6000" b="1" dirty="0">
              <a:solidFill>
                <a:srgbClr val="00B0F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BF66AF-68A3-42C3-A2E8-5CD5572003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4169044"/>
            <a:ext cx="4348565" cy="232383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2CB17-1D1F-4FA5-A076-34C380E35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690688"/>
            <a:ext cx="4274137" cy="2159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A6D0E-9288-4537-9655-7D3D689E6B28}"/>
              </a:ext>
            </a:extLst>
          </p:cNvPr>
          <p:cNvSpPr txBox="1"/>
          <p:nvPr/>
        </p:nvSpPr>
        <p:spPr>
          <a:xfrm>
            <a:off x="690267" y="1659717"/>
            <a:ext cx="5998535" cy="64633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This refers to the use of different technologies in order to information to the end users.</a:t>
            </a:r>
            <a:endParaRPr lang="en-U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FC91C-3C72-4275-A3BA-7558F90397AD}"/>
              </a:ext>
            </a:extLst>
          </p:cNvPr>
          <p:cNvSpPr txBox="1"/>
          <p:nvPr/>
        </p:nvSpPr>
        <p:spPr>
          <a:xfrm>
            <a:off x="690267" y="2517254"/>
            <a:ext cx="5998534" cy="147732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Backend Developers are mainly responsible for the following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Getting information to the end users.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Securing user credentials such as passwords, emails, payment records,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Storing user data in databases.</a:t>
            </a:r>
            <a:endParaRPr lang="en-U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C2E40-CC75-4174-80E7-67962B6BA1BA}"/>
              </a:ext>
            </a:extLst>
          </p:cNvPr>
          <p:cNvSpPr txBox="1"/>
          <p:nvPr/>
        </p:nvSpPr>
        <p:spPr>
          <a:xfrm>
            <a:off x="690268" y="4169044"/>
            <a:ext cx="5998533" cy="92333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backend can be written in different languages. Some of these languages include; </a:t>
            </a:r>
            <a:r>
              <a:rPr lang="en-US" dirty="0">
                <a:solidFill>
                  <a:srgbClr val="FFC000"/>
                </a:solidFill>
              </a:rPr>
              <a:t>JavaScript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Python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Java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php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Rust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Go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>
                <a:solidFill>
                  <a:srgbClr val="FFC000"/>
                </a:solidFill>
              </a:rPr>
              <a:t>Ruby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etc.</a:t>
            </a:r>
            <a:endParaRPr lang="en-UG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1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88C6-553F-4160-B9EF-5DF88DAE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00B0F0"/>
                </a:solidFill>
              </a:rPr>
              <a:t>FULLSTACK DEVELOPMENT</a:t>
            </a:r>
            <a:endParaRPr lang="en-UG" sz="6000" b="1" dirty="0">
              <a:solidFill>
                <a:srgbClr val="00B0F0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B4D388-A99E-4DE3-B24A-7EFFBA9D39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Full stack development is the process of developing both the frontend and backend of applications. Any application has a frontend (user-facing) component and a backend (database and logic) component. The frontend contains the user interface and code related to user interactions with the application.</a:t>
            </a:r>
            <a:endParaRPr lang="en-U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85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E5DA-674E-488C-A372-69ACE727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WED TECHNOLOGIES</a:t>
            </a:r>
            <a:endParaRPr lang="en-UG" sz="6000" b="1" dirty="0">
              <a:solidFill>
                <a:srgbClr val="00B0F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7EF5D-4576-479A-A9D9-A5A3F999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79" y="1825624"/>
            <a:ext cx="9769641" cy="4667251"/>
          </a:xfrm>
        </p:spPr>
      </p:pic>
    </p:spTree>
    <p:extLst>
      <p:ext uri="{BB962C8B-B14F-4D97-AF65-F5344CB8AC3E}">
        <p14:creationId xmlns:p14="http://schemas.microsoft.com/office/powerpoint/2010/main" val="4218572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45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793A-CA19-4A79-970B-84BDEF83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SOME OF THE TOP DEVELOPERS YOU SHOULD KNOW ABOUT</a:t>
            </a:r>
            <a:endParaRPr lang="en-UG" sz="6000" b="1" dirty="0">
              <a:solidFill>
                <a:srgbClr val="00B0F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A1A85B-F893-41CC-BA75-D0C454435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45" y="4394440"/>
            <a:ext cx="2516509" cy="22326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9F4C8-3D8C-497A-B5D3-0744F50DB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46" y="4337050"/>
            <a:ext cx="2516509" cy="23132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3110C-8E6E-472F-9FA8-843090BD8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78" y="1981033"/>
            <a:ext cx="2075413" cy="20656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C99AD9-30C5-45FD-879E-889C9AC6C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023" y="1871399"/>
            <a:ext cx="2406666" cy="2232696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FEBDAA-9D24-4626-9B8F-F2ED5F0B3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99" y="2038423"/>
            <a:ext cx="2075413" cy="2123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6A8C7D-F51F-4F1F-A435-5911F0FFBA4B}"/>
              </a:ext>
            </a:extLst>
          </p:cNvPr>
          <p:cNvSpPr/>
          <p:nvPr/>
        </p:nvSpPr>
        <p:spPr>
          <a:xfrm>
            <a:off x="2075397" y="3779942"/>
            <a:ext cx="154651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Tech With Tim</a:t>
            </a:r>
            <a:endParaRPr lang="en-UG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C464D6-6908-4749-A3FC-1A9C681E6FF0}"/>
              </a:ext>
            </a:extLst>
          </p:cNvPr>
          <p:cNvSpPr/>
          <p:nvPr/>
        </p:nvSpPr>
        <p:spPr>
          <a:xfrm>
            <a:off x="4765956" y="3677373"/>
            <a:ext cx="133004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Hakirat</a:t>
            </a:r>
            <a:r>
              <a:rPr lang="en-US" b="1" dirty="0">
                <a:solidFill>
                  <a:srgbClr val="FF0000"/>
                </a:solidFill>
              </a:rPr>
              <a:t> Sing</a:t>
            </a:r>
            <a:endParaRPr lang="en-UG" b="1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6C2D94-C902-4027-8CA4-BAC5649E5487}"/>
              </a:ext>
            </a:extLst>
          </p:cNvPr>
          <p:cNvSpPr/>
          <p:nvPr/>
        </p:nvSpPr>
        <p:spPr>
          <a:xfrm>
            <a:off x="7171449" y="6293688"/>
            <a:ext cx="15519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Asianzu Henry</a:t>
            </a:r>
            <a:endParaRPr lang="en-UG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77193B-9CBC-4543-95C5-28992510613C}"/>
              </a:ext>
            </a:extLst>
          </p:cNvPr>
          <p:cNvSpPr/>
          <p:nvPr/>
        </p:nvSpPr>
        <p:spPr>
          <a:xfrm>
            <a:off x="3210250" y="6257804"/>
            <a:ext cx="19755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Andy </a:t>
            </a:r>
            <a:r>
              <a:rPr lang="en-US" b="1" dirty="0" err="1">
                <a:solidFill>
                  <a:srgbClr val="FF0000"/>
                </a:solidFill>
              </a:rPr>
              <a:t>Sterkowitz</a:t>
            </a:r>
            <a:endParaRPr lang="en-UG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2DCB7-B12E-456A-BA44-C24F08E063C3}"/>
              </a:ext>
            </a:extLst>
          </p:cNvPr>
          <p:cNvSpPr txBox="1"/>
          <p:nvPr/>
        </p:nvSpPr>
        <p:spPr>
          <a:xfrm>
            <a:off x="7664202" y="3677373"/>
            <a:ext cx="218297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Internat</a:t>
            </a:r>
            <a:r>
              <a:rPr lang="en-US" b="1" dirty="0">
                <a:solidFill>
                  <a:srgbClr val="FF0000"/>
                </a:solidFill>
              </a:rPr>
              <a:t> Made Coder</a:t>
            </a:r>
            <a:endParaRPr lang="en-U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59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1000">
        <p:blinds dir="vert"/>
      </p:transition>
    </mc:Choice>
    <mc:Fallback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0" grpId="0" animBg="1"/>
      <p:bldP spid="12" grpId="0" animBg="1"/>
      <p:bldP spid="14" grpId="0" animBg="1"/>
      <p:bldP spid="6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471</Words>
  <Application>Microsoft Office PowerPoint</Application>
  <PresentationFormat>Widescreen</PresentationFormat>
  <Paragraphs>42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1_Office Theme</vt:lpstr>
      <vt:lpstr>Web Development</vt:lpstr>
      <vt:lpstr>WHAT IS WEB DEVELOPMENT</vt:lpstr>
      <vt:lpstr>TYPES OF WEB DEVELOPMENT</vt:lpstr>
      <vt:lpstr>FRONTEND Web DEVELOPMENT</vt:lpstr>
      <vt:lpstr>BACKEND DEVELOPMENT</vt:lpstr>
      <vt:lpstr>FULLSTACK DEVELOPMENT</vt:lpstr>
      <vt:lpstr>WED TECHNOLOGIES</vt:lpstr>
      <vt:lpstr>PowerPoint Presentation</vt:lpstr>
      <vt:lpstr>SOME OF THE TOP DEVELOPERS YOU SHOULD KNOW ABOUT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WITU</dc:creator>
  <cp:lastModifiedBy>WITU</cp:lastModifiedBy>
  <cp:revision>25</cp:revision>
  <dcterms:created xsi:type="dcterms:W3CDTF">2024-08-04T11:46:00Z</dcterms:created>
  <dcterms:modified xsi:type="dcterms:W3CDTF">2024-08-06T18:41:02Z</dcterms:modified>
</cp:coreProperties>
</file>